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82"/>
  </p:normalViewPr>
  <p:slideViewPr>
    <p:cSldViewPr snapToGrid="0">
      <p:cViewPr varScale="1">
        <p:scale>
          <a:sx n="96" d="100"/>
          <a:sy n="96" d="100"/>
        </p:scale>
        <p:origin x="200" y="6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B319BA-4E9D-3DBE-FCA5-1698257D26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BB40ACB2-0568-1FEA-BEE7-C57F9F3BC8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C434499-DFEE-9504-2CF1-DCDFE883C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1DC900-E2C0-138B-6B1E-F053262EE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3A5587-AF22-26C5-86F2-91D3FD29E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837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21D5AE-2FDD-D180-B6AF-D39FE98BF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996CCE7-4F54-C678-BFAD-D028C95882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A3BD7C-DC3C-D073-F64C-028D24602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BC75A27-903F-1E3A-239D-767DF7ECB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AD5B38F-85B8-3356-E01D-C2A262E1C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8690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23F34F6-312A-52E9-E031-2E5F9750DF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E3FCB66-8E4B-6318-FC40-00B0094085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94E7670-74D8-D506-ABB8-7CDF22E13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1D53FA5-926B-BE99-44A8-138EA4653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207CD2-CA81-AFDE-F5AE-E8B041BE0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0120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C131F4-BC6C-0051-9809-1A482F5498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8080E40-295F-C168-2F6E-27735A520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CA9E8D-5136-8799-D88F-B8757DAC4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0C537AC-4C1E-79F0-420E-11EEDB4D0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5ACE606-215B-8A94-9E5B-63939584D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442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685DEF-EDAC-5392-8FC4-0C499E14F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16A435-6805-B77D-DD96-BDEB5E3C0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9E815E6-1B3E-530C-8A21-71C96512D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5567754-AD2D-EFDA-F7C6-A4BFE4279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22680C-D857-12C2-0CF2-7845A4E74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1000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667F5D-1BF6-3E22-8BE0-51BDFFE70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06FB98-83CD-A2C0-55AE-900515308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AC8A9D8-32E9-4D09-079A-D5F6C272E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5E7404D-CA58-CC70-15B0-A1AF3523F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740526E-D52C-06BD-71C5-52F783A58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1EB05AE-2A42-EEEC-0821-645DFD34C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868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8FDC05-5276-BCD4-73AB-0EB71D16A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593E9FE-2C06-51FC-6B05-E29AF6EBD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CDE4962-BEA1-8CD7-0670-248CBAE4F1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5D9994C-FA1C-FAC0-C6A0-C7F5D12D49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598D8BD-2B7D-E021-BD73-68DE577882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3377509-CC9A-A7D9-30C8-0E1E9159A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E850EBA-6B5B-7276-C979-811951E5B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F022E8A-D5E7-96C5-4397-64712760A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74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AA0204-A399-9E62-F58A-9E9D2DC4B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1921E22-644F-7288-7FF3-50E7078A8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7CB279C-07FF-BB17-0766-C7B1A1D58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3E56BA6-2AA4-9416-C7EC-C35AA569D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257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C120CDA5-899D-F08E-5D16-8A1A7D885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8FF07EE-5AA8-001E-72DD-24DC713E8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1251D8D6-2709-79AF-2307-6FE96A5DD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362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C8407D-B095-F1EB-281D-B5B0EC845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81A6D9E-A781-525B-BCC1-314CB031C1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EC49E5BA-74C2-5ADF-ECE2-FCDEF9A67E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993A9DC-0D47-9330-1095-1453D55D3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4F406A7-E51C-BD47-F797-4B9A1BA02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00135C5-4E69-9A77-C943-DABE19940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5363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307AAD-9353-3D27-83AB-19A2726885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7DA3BD1-2534-E9F5-CAE7-F985493F6E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6F585C-AE73-268D-24D1-03B6EFB4A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B232323-3B47-ABE0-C6C7-FE875A30A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6F5FD45-C58D-C614-161B-EA8D3C9A6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106987C-8324-982B-26D1-1973CD295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858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2DB1A29-5AB0-AD26-94FF-D34C41CD9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F8B8B9F-7EE3-1E79-307C-EB20BD0A5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65D1172-AD77-70C9-B5A8-42C613D05F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851AB0-71F0-0B4D-A059-17E336B75179}" type="datetimeFigureOut">
              <a:rPr lang="nl-NL" smtClean="0"/>
              <a:t>17-05-2025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E3C2DFF-F309-7158-4189-DAFCACDCFE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4ADF84A-4119-310F-F5C7-79C07E666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D37B2E-F268-F849-86B2-E344EE29E1C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348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_JE_BOL_HERO_30SEC_16-9_ONLINE_V1.mp4">
            <a:hlinkClick r:id="" action="ppaction://media"/>
            <a:extLst>
              <a:ext uri="{FF2B5EF4-FFF2-40B4-BE49-F238E27FC236}">
                <a16:creationId xmlns:a16="http://schemas.microsoft.com/office/drawing/2014/main" id="{DF668B01-CDD1-1E15-7A77-869084308CD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36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33C9C-C1EB-FA71-A6C6-8239646E7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huid, persoon, rood haar, overdekt&#10;&#10;Door AI gegenereerde inhoud is mogelijk onjuist.">
            <a:extLst>
              <a:ext uri="{FF2B5EF4-FFF2-40B4-BE49-F238E27FC236}">
                <a16:creationId xmlns:a16="http://schemas.microsoft.com/office/drawing/2014/main" id="{14B9763F-13B9-8F10-3B93-9B4863DD3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34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DD0AE-4D9E-565C-FC38-C24F60FF6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schermopname, visitekaartje&#10;&#10;Door AI gegenereerde inhoud is mogelijk onjuist.">
            <a:extLst>
              <a:ext uri="{FF2B5EF4-FFF2-40B4-BE49-F238E27FC236}">
                <a16:creationId xmlns:a16="http://schemas.microsoft.com/office/drawing/2014/main" id="{12FA402E-774D-71E6-CD68-6A8085680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08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B1561-3C26-F0B7-A12F-10F719E91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Website, Webpagina&#10;&#10;Door AI gegenereerde inhoud is mogelijk onjuist.">
            <a:extLst>
              <a:ext uri="{FF2B5EF4-FFF2-40B4-BE49-F238E27FC236}">
                <a16:creationId xmlns:a16="http://schemas.microsoft.com/office/drawing/2014/main" id="{9FF6CF26-22AF-0578-C95B-6F4CD89F26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41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3EF03-1600-E4C8-A9D7-D13CADC4E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Menselijk gezicht, persoon, Mobiele telefoon&#10;&#10;Door AI gegenereerde inhoud is mogelijk onjuist.">
            <a:extLst>
              <a:ext uri="{FF2B5EF4-FFF2-40B4-BE49-F238E27FC236}">
                <a16:creationId xmlns:a16="http://schemas.microsoft.com/office/drawing/2014/main" id="{58419F3C-A393-3B2B-CC50-893B344B4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0385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Breedbeeld</PresentationFormat>
  <Paragraphs>0</Paragraphs>
  <Slides>5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Nick Topp</dc:creator>
  <cp:lastModifiedBy>Nick Topp</cp:lastModifiedBy>
  <cp:revision>1</cp:revision>
  <dcterms:created xsi:type="dcterms:W3CDTF">2025-05-17T09:51:48Z</dcterms:created>
  <dcterms:modified xsi:type="dcterms:W3CDTF">2025-05-17T09:54:03Z</dcterms:modified>
</cp:coreProperties>
</file>